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8" r:id="rId2"/>
    <p:sldId id="256" r:id="rId3"/>
    <p:sldId id="257" r:id="rId4"/>
    <p:sldId id="258" r:id="rId5"/>
    <p:sldId id="265" r:id="rId6"/>
    <p:sldId id="266" r:id="rId7"/>
    <p:sldId id="267" r:id="rId8"/>
    <p:sldId id="259" r:id="rId9"/>
    <p:sldId id="268" r:id="rId10"/>
    <p:sldId id="270" r:id="rId11"/>
    <p:sldId id="269" r:id="rId12"/>
    <p:sldId id="260" r:id="rId13"/>
    <p:sldId id="271" r:id="rId14"/>
    <p:sldId id="272" r:id="rId15"/>
    <p:sldId id="273" r:id="rId16"/>
    <p:sldId id="276" r:id="rId17"/>
    <p:sldId id="275" r:id="rId18"/>
    <p:sldId id="274" r:id="rId19"/>
    <p:sldId id="277" r:id="rId20"/>
    <p:sldId id="261" r:id="rId21"/>
    <p:sldId id="262" r:id="rId22"/>
    <p:sldId id="263" r:id="rId23"/>
    <p:sldId id="264" r:id="rId24"/>
  </p:sldIdLst>
  <p:sldSz cx="14630400" cy="8229600"/>
  <p:notesSz cx="8229600" cy="14630400"/>
  <p:embeddedFontLst>
    <p:embeddedFont>
      <p:font typeface="Inter Medium" panose="020B0604020202020204" charset="0"/>
      <p:regular r:id="rId26"/>
    </p:embeddedFont>
    <p:embeddedFont>
      <p:font typeface="DM Sans Semi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8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06040" y="1950720"/>
            <a:ext cx="88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</a:rPr>
              <a:t>FreshBasket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: Scalable E-commerce Platform Deployment </a:t>
            </a:r>
            <a:endParaRPr lang="en-US" sz="3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with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Flask on AWS EC2 and 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100" y="3918942"/>
            <a:ext cx="60045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              Project Created By:</a:t>
            </a:r>
          </a:p>
          <a:p>
            <a:r>
              <a:rPr lang="en-US" sz="2600" dirty="0" smtClean="0"/>
              <a:t>                    1.VISWANATHAN S</a:t>
            </a:r>
          </a:p>
          <a:p>
            <a:r>
              <a:rPr lang="en-US" sz="2600" dirty="0" smtClean="0"/>
              <a:t>                    2.VISHAAL M</a:t>
            </a:r>
          </a:p>
          <a:p>
            <a:r>
              <a:rPr lang="en-US" sz="2600" dirty="0" smtClean="0"/>
              <a:t>                    3.VINOTHKUMAR R</a:t>
            </a:r>
          </a:p>
          <a:p>
            <a:r>
              <a:rPr lang="en-US" sz="2600" dirty="0" smtClean="0"/>
              <a:t>                    4.VENKATESAN 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955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777240"/>
            <a:ext cx="11993880" cy="6309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8240" y="35052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 Items: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3" y="651979"/>
            <a:ext cx="12993913" cy="69256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8243" y="43861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Table creation for users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1043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 Development and Deployment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48425" y="2598658"/>
            <a:ext cx="10596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7217"/>
            <a:ext cx="28117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608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front-end user interface (UI) using HTML, CSS</a:t>
            </a:r>
            <a:r>
              <a:rPr lang="en-US" sz="15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creating a user-friendly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13540" y="4296132"/>
            <a:ext cx="1757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69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Flask Backend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555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the Flask backend, integrating with the database to manage user interactions, product catalogs, and order processing.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260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242328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10206" y="6318409"/>
            <a:ext cx="18240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696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5832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the Flask application onto the EC2 instance using a tool like MobaXterm for SSH access.</a:t>
            </a:r>
            <a:endParaRPr lang="en-US" sz="1550" dirty="0"/>
          </a:p>
        </p:txBody>
      </p:sp>
      <p:sp>
        <p:nvSpPr>
          <p:cNvPr id="20" name="Rectangle 19"/>
          <p:cNvSpPr/>
          <p:nvPr/>
        </p:nvSpPr>
        <p:spPr>
          <a:xfrm>
            <a:off x="7254240" y="7620000"/>
            <a:ext cx="7239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</a:rPr>
              <a:t>Home page: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548640"/>
            <a:ext cx="11734800" cy="719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Register page if the user is new: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848"/>
            <a:ext cx="14630399" cy="67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" y="765483"/>
            <a:ext cx="13853115" cy="6656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679" y="16764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288163"/>
            <a:ext cx="12993913" cy="454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525" y="483108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dashboard: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3" y="5257800"/>
            <a:ext cx="13012966" cy="2575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403" y="288163"/>
            <a:ext cx="8818199" cy="290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Browsing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3" y="206239"/>
            <a:ext cx="12812913" cy="5051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3" y="4598454"/>
            <a:ext cx="12841492" cy="3086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2063" y="20623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Items page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7" y="3778197"/>
            <a:ext cx="12917703" cy="408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17" y="459361"/>
            <a:ext cx="12965334" cy="272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597" y="65282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dashboard: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8717" y="326831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6" y="640080"/>
            <a:ext cx="13577843" cy="72694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525" y="22860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MobaXterm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Setup and SSH Access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/>
              <a:t>FreshBasket</a:t>
            </a:r>
            <a:r>
              <a:rPr lang="en-US" sz="4450" dirty="0"/>
              <a:t>: Scalable E-commerce Platform Deployment with Flask on AWS EC2 and RDS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Welcome! We’ll explore the architecture and deployment of FreshBasket, a cloud-native e-commerce platform built with Flask, AWS EC2, and Amazon RDS. This project demonstrates how to leverage AWS services to create a robust and scalable platform.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Testing and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959179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Thorough testing of the FreshBasket platform to ensure it meets all requirements and performs flawlessly.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46924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AWS CloudWatch to monitor performance metrics and identify areas for optimization.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95774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necessary optimizations to improve performance and efficiency.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467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Scalability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05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strong security measures to protect user data and ensure platform integrity.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auto-scaling and load balancing solutions on AWS EC2 to handle increased traffic.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9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cloud-native technologies and services for continuous integration and deployment (CI/CD).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Takeaways: FreshBasket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AWS services enable the creation of a scalable e-commerce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Simplified deployment and management of the application on EC2.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Amazon RDS ensures efficient and secure database operations.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6004560" y="7620000"/>
            <a:ext cx="848868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Steps: Expanding FreshBasket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user authentication and authorization for secure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a secure payment gateway for processing orders.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mobile application for a seamless shopping experience.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Overview: FreshBasket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 a scalable e-commerce platform for selling fruits and vegetables.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FreshBasket uses Flask for backend development, AWS EC2 for hosting, and Amazon RDS for database management.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Infrastructure: Foundation for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339042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an AWS account and log in to the management console.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39042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169" y="39922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 up a relational database instance using Amazon RDS, choosing MySQL for this project.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6168747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Setup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Launch an EC2 instance to host the Flask application.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7421880" y="7620000"/>
            <a:ext cx="707136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1146387"/>
            <a:ext cx="1287007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9" y="1042559"/>
            <a:ext cx="12974861" cy="61444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7769" y="591153"/>
            <a:ext cx="2720617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Creation: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85" y="1090190"/>
            <a:ext cx="12927229" cy="6049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585" y="638784"/>
            <a:ext cx="2327881" cy="426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Setup and Configuration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the FreshBasket database and its necessary tables using MySQL Workbench.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Configure database access for the Flask application, ensuring secure connections.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990601"/>
            <a:ext cx="1197864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6320" y="335281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MySQL Workbench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522</Words>
  <Application>Microsoft Office PowerPoint</Application>
  <PresentationFormat>Custom</PresentationFormat>
  <Paragraphs>100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Inter Medium</vt:lpstr>
      <vt:lpstr>DM Sans Semi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31</cp:revision>
  <dcterms:created xsi:type="dcterms:W3CDTF">2024-11-26T03:03:52Z</dcterms:created>
  <dcterms:modified xsi:type="dcterms:W3CDTF">2024-11-30T04:50:28Z</dcterms:modified>
</cp:coreProperties>
</file>